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lves\AppData\Local\Microsoft\Windows\Temporary Internet Files\Content.IE5\MB6AUR8S\MCj04415860000[1]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malves\AppData\Local\Microsoft\Windows\Temporary Internet Files\Content.IE5\MB6AUR8S\MCj04415860000[1].png"/>
          <p:cNvPicPr>
            <a:picLocks noChangeAspect="1" noChangeArrowheads="1"/>
          </p:cNvPicPr>
          <p:nvPr/>
        </p:nvPicPr>
        <p:blipFill>
          <a:blip r:embed="rId13" cstate="print"/>
          <a:srcRect r="1235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Выступление на МО 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Музыкальный руководитель: Верещагина Л. В.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3214709"/>
          </a:xfrm>
        </p:spPr>
        <p:txBody>
          <a:bodyPr/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СОДЕРЖАНИЮ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МУЗЫКАЛЬНЫХ  УГОЛКОВ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Оксана\Desktop\138479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220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Предметно-игровая среда дошкольного учреждения </a:t>
            </a:r>
            <a:r>
              <a:rPr lang="ru-RU" sz="2000" dirty="0" smtClean="0">
                <a:solidFill>
                  <a:srgbClr val="002060"/>
                </a:solidFill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исключительно важный компонент, способствующий развитию ребенка.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Чтобы привить интерес к музыкальной деятельности и постоянно поддерживать его, нужно выделить в групповой комнате специальное место </a:t>
            </a:r>
            <a:r>
              <a:rPr lang="ru-RU" sz="2000" dirty="0" smtClean="0">
                <a:solidFill>
                  <a:srgbClr val="002060"/>
                </a:solidFill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музыкальный уголок и оборудовать его техническими средствами, музыкальными инструментами, музыкальными игрушками, самодельными музыкальными инструментами из различного материала, музыкально-дидактическими играми, набором картинок с музыкальными инструментами, портретами композиторов.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Из технических средств музыкальный уголок должен быть оснащен, прежде всего, магнитофоном и набором компакт-дисков, содержащих разнообразный музыкальный материал с учетом требований, предъявляемых к работе с детьми данной возрастной категории по музыкальному развитию.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666" y="775718"/>
            <a:ext cx="269688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бразные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Cambria" pitchFamily="18" charset="0"/>
              </a:rPr>
              <a:t>пособия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1998" y="836712"/>
            <a:ext cx="352839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Не озвученные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игрушки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9586" y="2361654"/>
            <a:ext cx="4984827" cy="923330"/>
          </a:xfrm>
          <a:prstGeom prst="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</a:rPr>
              <a:t>Виды пособий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834914"/>
            <a:ext cx="343812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озвученные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Музыкальные игрушки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0520" y="3834914"/>
            <a:ext cx="392392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с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амодельные музыкальные инструменты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206" y="44624"/>
            <a:ext cx="601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Образные пособия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7900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Портреты композиторов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632096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3. Музыкально-дидактические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игры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1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2. Картинки с изображениями 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музыкальных инструментов</a:t>
            </a:r>
          </a:p>
          <a:p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2" descr="C:\Users\Оксана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943884"/>
            <a:ext cx="2786082" cy="21917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Оксана\Desktop\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3124572" cy="2502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Оксана\Desktop\10005044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286256"/>
            <a:ext cx="2428892" cy="2428892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Оксана\Desktop\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357562"/>
            <a:ext cx="2786082" cy="2000264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Оксана\Desktop\imag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32" y="4714884"/>
            <a:ext cx="2571768" cy="19716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736"/>
            <a:ext cx="7772400" cy="43402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Предназначены для создания игровых ситуаций, при которых дети, фантазируя представляют себя играющими на музыкальных инструментах:</a:t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макеты балалаек;</a:t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макеты баянов;</a:t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макеты дудочек </a:t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 барабанов; </a:t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неозвученное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пианино с нарисованной клавиатурой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Неозвученные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музыкальные инструменты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ксана\Desktop\mandalal_logo_jahreswechs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143488"/>
            <a:ext cx="1714512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2903451"/>
            <a:ext cx="1944132" cy="15272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Оксана\Desktop\images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8134" y="2357430"/>
            <a:ext cx="1817148" cy="1785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гамма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5286388"/>
            <a:ext cx="2571768" cy="13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828245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Озвученные 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музыкальные инструменты</a:t>
            </a:r>
            <a:endParaRPr lang="ru-RU" sz="3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43051"/>
            <a:ext cx="6732241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 игрушки-инструменты со звуком</a:t>
            </a:r>
          </a:p>
          <a:p>
            <a:r>
              <a:rPr lang="ru-RU" sz="2000" dirty="0">
                <a:latin typeface="Cambria" pitchFamily="18" charset="0"/>
                <a:cs typeface="Times New Roman" pitchFamily="18" charset="0"/>
              </a:rPr>
              <a:t> неопределенной высоты (погремушки,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бубны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, барабаны, треугольники,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колокольчики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бубенчики)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239" y="2857496"/>
            <a:ext cx="67322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игрушки-инструменты издающие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только 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один звук (свистульки, дудочки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, 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рожки, саксофоны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)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873822"/>
            <a:ext cx="67322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игрушки-инструменты с фиксированной мелодией (органчики, шарманки, музыкальные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шкатулки)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4725144"/>
            <a:ext cx="680425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игрушки-инструменты с диатоническим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хромати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ческим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звукорядом (металлофоны, ксилофоны, детские пианино, рояль,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органолы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, аккордеоны)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7" name="Picture 2" descr="C:\Users\Оксана\Desktop\x_1732355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9" y="1397710"/>
            <a:ext cx="2176040" cy="1675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Оксана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596" y="2714620"/>
            <a:ext cx="1593488" cy="10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Oxana_14_12_10\Oxana_Annia\Oxana\презентации\инструмены\9687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60000">
            <a:off x="219742" y="2728396"/>
            <a:ext cx="746898" cy="15000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z="-825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Oxana_14_12_10\Oxana_Annia\Oxana\презентации\инструмены\9390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136864"/>
            <a:ext cx="2500298" cy="2210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Оксана\Desktop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5408644"/>
            <a:ext cx="2204810" cy="14493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Оксана\Desktop\images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809725"/>
            <a:ext cx="1785950" cy="10482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75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0836" y="188640"/>
            <a:ext cx="638232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</a:t>
            </a:r>
            <a:r>
              <a:rPr lang="ru-RU" sz="28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амодельные </a:t>
            </a:r>
            <a:r>
              <a:rPr lang="ru-RU" sz="2800" b="1" cap="none" spc="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шумовые и ударные </a:t>
            </a:r>
            <a:endParaRPr lang="ru-RU" sz="2800" b="1" cap="none" spc="0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музыкальные инструменты</a:t>
            </a:r>
            <a:endParaRPr lang="ru-RU" sz="28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0534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Сделав своими руками звучащую игрушку, ребенок по-иному воспринимает окружающее, более внимательно относится к звуку, с большей активностью включается в совместное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</a:rPr>
              <a:t>музицирование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. Вовлечение дошкольника в создание детских музыкальных инструментов дает ему много новых возможностей почувствовать себя творцом и личностью, по-иному воспринимать окружающее, более внимательно относиться к звуку, с большей активностью включаться в совместную деятельность.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User1\Desktop\мо\P3181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2607503" cy="3476671"/>
          </a:xfrm>
          <a:prstGeom prst="rect">
            <a:avLst/>
          </a:prstGeom>
          <a:noFill/>
        </p:spPr>
      </p:pic>
      <p:pic>
        <p:nvPicPr>
          <p:cNvPr id="1028" name="Picture 4" descr="C:\Users\User1\Desktop\мо\барабан из си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2000248" cy="2666998"/>
          </a:xfrm>
          <a:prstGeom prst="rect">
            <a:avLst/>
          </a:prstGeom>
          <a:noFill/>
        </p:spPr>
      </p:pic>
      <p:pic>
        <p:nvPicPr>
          <p:cNvPr id="1029" name="Picture 5" descr="C:\Users\User1\Desktop\мо\погремушки из кофейных баноч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84" y="2571744"/>
            <a:ext cx="2286016" cy="1714512"/>
          </a:xfrm>
          <a:prstGeom prst="rect">
            <a:avLst/>
          </a:prstGeom>
          <a:noFill/>
        </p:spPr>
      </p:pic>
      <p:pic>
        <p:nvPicPr>
          <p:cNvPr id="1030" name="Picture 6" descr="C:\Users\User1\Desktop\мо\погремушки из кинде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2063736" cy="1547802"/>
          </a:xfrm>
          <a:prstGeom prst="rect">
            <a:avLst/>
          </a:prstGeom>
          <a:noFill/>
        </p:spPr>
      </p:pic>
      <p:pic>
        <p:nvPicPr>
          <p:cNvPr id="1031" name="Picture 7" descr="C:\Users\User1\Desktop\мо\трещетка из стиральной дос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714620"/>
            <a:ext cx="1857372" cy="247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618" y="188639"/>
            <a:ext cx="65018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 </a:t>
            </a:r>
            <a:r>
              <a:rPr lang="ru-RU" sz="32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пространственная музыкальная среда детского </a:t>
            </a:r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сада должна: </a:t>
            </a:r>
            <a:endParaRPr lang="ru-RU" sz="32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512" y="1714488"/>
            <a:ext cx="8678768" cy="4306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Обеспечивать совместную музыкальную деятельность детей и взрослых. (От компетентности взрослого, его доброжелательности и заинтересованного отношения к детям и музыке зависит, станет ли эта среда развивающей.)</a:t>
            </a:r>
          </a:p>
          <a:p>
            <a:pPr marL="342900" marR="0" lvl="0" indent="-342900" algn="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Обеспечивать самостоятельную индивидуальную и совместную деятельность детей, возникающих по их желанию и в соответствии с их интересами.</a:t>
            </a:r>
          </a:p>
          <a:p>
            <a:pPr marL="342900" marR="0" lvl="0" indent="-342900" algn="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Способствовать получению и закреплению знаний о музыке.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Стимулировать развитие творческих способностей.</a:t>
            </a:r>
          </a:p>
          <a:p>
            <a:pPr marL="342900" marR="0" lvl="0" indent="-342900" algn="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Развивать любознательность, стремление к экспериментированию.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Учитывать возрастные и индивидуальные особенности детей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User1\Desktop\мо\P3161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214546" cy="29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5935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требования</a:t>
            </a:r>
          </a:p>
          <a:p>
            <a:pPr algn="ctr"/>
            <a:r>
              <a:rPr lang="ru-RU" sz="44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cap="none" spc="0" dirty="0" smtClean="0">
                <a:ln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музыкальным уголкам</a:t>
            </a:r>
            <a:endParaRPr lang="ru-RU" sz="4400" b="1" cap="none" spc="0" dirty="0">
              <a:ln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51520" y="1714488"/>
            <a:ext cx="8640960" cy="25003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Эстетичность музыкального уголка, его отдельных элементов.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Наличие всех необходимых пособий по данной возрастной группе.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Педагогически грамотное руководство СМД детей со стороны воспитателя.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Удобное расположение музыкального уголка.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User1\Desktop\мо\P3171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1"/>
            <a:ext cx="2143124" cy="2857499"/>
          </a:xfrm>
          <a:prstGeom prst="rect">
            <a:avLst/>
          </a:prstGeom>
          <a:noFill/>
        </p:spPr>
      </p:pic>
      <p:pic>
        <p:nvPicPr>
          <p:cNvPr id="3075" name="Picture 3" descr="C:\Users\User1\Desktop\мо\1 младшая группа,,Солнышко,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459" y="4030248"/>
            <a:ext cx="3484615" cy="2613462"/>
          </a:xfrm>
          <a:prstGeom prst="rect">
            <a:avLst/>
          </a:prstGeom>
          <a:noFill/>
        </p:spPr>
      </p:pic>
      <p:pic>
        <p:nvPicPr>
          <p:cNvPr id="3076" name="Picture 4" descr="C:\Users\User1\Desktop\мо\2 младшая группа ,,Смешарики,,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357562"/>
            <a:ext cx="246459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8648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A1664FF-5E5D-41EA-BB15-B127EFF9B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TS030008648</Template>
  <TotalTime>55</TotalTime>
  <Words>336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TS030008648</vt:lpstr>
      <vt:lpstr>Выступление на МО . Музыкальный руководитель: Верещагина Л. В.</vt:lpstr>
      <vt:lpstr>Предметно-игровая среда дошкольного учреждения –  исключительно важный компонент, способствующий развитию ребенка.   Чтобы привить интерес к музыкальной деятельности и постоянно поддерживать его, нужно выделить в групповой комнате специальное место – музыкальный уголок и оборудовать его техническими средствами, музыкальными инструментами, музыкальными игрушками, самодельными музыкальными инструментами из различного материала, музыкально-дидактическими играми, набором картинок с музыкальными инструментами, портретами композиторов.   Из технических средств музыкальный уголок должен быть оснащен, прежде всего, магнитофоном и набором компакт-дисков, содержащих разнообразный музыкальный материал с учетом требований, предъявляемых к работе с детьми данной возрастной категории по музыкальному развитию. </vt:lpstr>
      <vt:lpstr>Презентация PowerPoint</vt:lpstr>
      <vt:lpstr>Презентация PowerPoint</vt:lpstr>
      <vt:lpstr>Предназначены для создания игровых ситуаций, при которых дети, фантазируя представляют себя играющими на музыкальных инструментах: макеты балалаек; макеты баянов; макеты дудочек  и барабанов;   неозвученное пианино с нарисованной клавиатурой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МО . Музыкальный руководитель: Верещагина Л.</dc:title>
  <dc:creator>User1</dc:creator>
  <cp:lastModifiedBy>User</cp:lastModifiedBy>
  <cp:revision>7</cp:revision>
  <dcterms:created xsi:type="dcterms:W3CDTF">2014-03-20T10:09:26Z</dcterms:created>
  <dcterms:modified xsi:type="dcterms:W3CDTF">2014-03-26T04:06:20Z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TC030008648</vt:lpwstr>
  </property>
</Properties>
</file>